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</p:sldMasterIdLst>
  <p:sldIdLst>
    <p:sldId id="263" r:id="rId2"/>
    <p:sldId id="258" r:id="rId3"/>
    <p:sldId id="266" r:id="rId4"/>
    <p:sldId id="264" r:id="rId5"/>
    <p:sldId id="267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E0AD-6693-4848-9737-CC46086BEF08}" type="datetimeFigureOut">
              <a:rPr lang="en-US" smtClean="0"/>
              <a:pPr/>
              <a:t>17/10/2012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2AC-FD5D-1F49-BB75-B4525E519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E0AD-6693-4848-9737-CC46086BEF08}" type="datetimeFigureOut">
              <a:rPr lang="en-US" smtClean="0"/>
              <a:pPr/>
              <a:t>17/10/2012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2AC-FD5D-1F49-BB75-B4525E519E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E0AD-6693-4848-9737-CC46086BEF08}" type="datetimeFigureOut">
              <a:rPr lang="en-US" smtClean="0"/>
              <a:pPr/>
              <a:t>17/10/2012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2AC-FD5D-1F49-BB75-B4525E519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E0AD-6693-4848-9737-CC46086BEF08}" type="datetimeFigureOut">
              <a:rPr lang="en-US" smtClean="0"/>
              <a:pPr/>
              <a:t>17/10/2012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2AC-FD5D-1F49-BB75-B4525E519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E0AD-6693-4848-9737-CC46086BEF08}" type="datetimeFigureOut">
              <a:rPr lang="en-US" smtClean="0"/>
              <a:pPr/>
              <a:t>17/10/2012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2AC-FD5D-1F49-BB75-B4525E519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E0AD-6693-4848-9737-CC46086BEF08}" type="datetimeFigureOut">
              <a:rPr lang="en-US" smtClean="0"/>
              <a:pPr/>
              <a:t>17/10/2012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2AC-FD5D-1F49-BB75-B4525E519E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E0AD-6693-4848-9737-CC46086BEF08}" type="datetimeFigureOut">
              <a:rPr lang="en-US" smtClean="0"/>
              <a:pPr/>
              <a:t>17/10/2012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2AC-FD5D-1F49-BB75-B4525E519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E0AD-6693-4848-9737-CC46086BEF08}" type="datetimeFigureOut">
              <a:rPr lang="en-US" smtClean="0"/>
              <a:pPr/>
              <a:t>17/10/2012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2AC-FD5D-1F49-BB75-B4525E519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E0AD-6693-4848-9737-CC46086BEF08}" type="datetimeFigureOut">
              <a:rPr lang="en-US" smtClean="0"/>
              <a:pPr/>
              <a:t>17/10/2012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2AC-FD5D-1F49-BB75-B4525E519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E0AD-6693-4848-9737-CC46086BEF08}" type="datetimeFigureOut">
              <a:rPr lang="en-US" smtClean="0"/>
              <a:pPr/>
              <a:t>17/10/2012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2AC-FD5D-1F49-BB75-B4525E519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E0AD-6693-4848-9737-CC46086BEF08}" type="datetimeFigureOut">
              <a:rPr lang="en-US" smtClean="0"/>
              <a:pPr/>
              <a:t>17/10/2012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2AC-FD5D-1F49-BB75-B4525E519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934E0AD-6693-4848-9737-CC46086BEF08}" type="datetimeFigureOut">
              <a:rPr lang="en-US" smtClean="0"/>
              <a:pPr/>
              <a:t>17/10/2012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684B2AC-FD5D-1F49-BB75-B4525E519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86500" y="1677157"/>
            <a:ext cx="35710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4000" i="1" dirty="0" smtClean="0">
                <a:solidFill>
                  <a:srgbClr val="2C7C9F"/>
                </a:solidFill>
                <a:latin typeface="Calibri"/>
                <a:cs typeface="Calibri"/>
              </a:rPr>
              <a:t>5-Note </a:t>
            </a:r>
            <a:r>
              <a:rPr lang="en-US" sz="4000" i="1" dirty="0" smtClean="0">
                <a:solidFill>
                  <a:srgbClr val="2C7C9F"/>
                </a:solidFill>
                <a:latin typeface="Calibri"/>
                <a:cs typeface="Calibri"/>
              </a:rPr>
              <a:t>Rows</a:t>
            </a:r>
          </a:p>
          <a:p>
            <a:pPr lvl="0" algn="ctr" defTabSz="914400">
              <a:spcBef>
                <a:spcPct val="0"/>
              </a:spcBef>
              <a:defRPr/>
            </a:pPr>
            <a:r>
              <a:rPr lang="en-US" sz="2000" i="1" dirty="0" smtClean="0">
                <a:solidFill>
                  <a:srgbClr val="2C7C9F"/>
                </a:solidFill>
                <a:latin typeface="Calibri"/>
                <a:cs typeface="Calibri"/>
              </a:rPr>
              <a:t>Ideas for Creative Music Activity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0096" y="2794970"/>
            <a:ext cx="7958666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There are many things you can do with 5 notes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Use the 3 different 5-note Rows in these resources to create simple music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IDEA 1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Melody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&amp; Accompaniment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Use individual chimes or remove the unused notes from a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glock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/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metalophone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Try creating a simple melody using only 3 notes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Use the remaining 2 notes to make a simple accompaniment</a:t>
            </a:r>
          </a:p>
          <a:p>
            <a:pPr>
              <a:buFont typeface="Arial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Eg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2" name="Picture 1" descr="Example 5 Note 2 parts CDE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161" y="4668758"/>
            <a:ext cx="5057775" cy="6858000"/>
          </a:xfrm>
          <a:prstGeom prst="rect">
            <a:avLst/>
          </a:prstGeom>
        </p:spPr>
      </p:pic>
      <p:pic>
        <p:nvPicPr>
          <p:cNvPr id="6" name="Picture 5" descr="5-Note Rows - large landscap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91" y="5142211"/>
            <a:ext cx="2621694" cy="1933499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20096" y="381000"/>
            <a:ext cx="8071455" cy="6302103"/>
            <a:chOff x="520096" y="381000"/>
            <a:chExt cx="8071455" cy="6302103"/>
          </a:xfrm>
        </p:grpSpPr>
        <p:pic>
          <p:nvPicPr>
            <p:cNvPr id="4" name="Picture 3" descr="Drake_orange_RGB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96101" y="381000"/>
              <a:ext cx="1695450" cy="1316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TextBox 2"/>
            <p:cNvSpPr txBox="1"/>
            <p:nvPr/>
          </p:nvSpPr>
          <p:spPr>
            <a:xfrm>
              <a:off x="520096" y="6306169"/>
              <a:ext cx="20065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© Drake Music Scotland 2012</a:t>
              </a:r>
              <a:endParaRPr lang="en-US" sz="1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83786" y="6282993"/>
              <a:ext cx="46077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/>
                <a:t>Figurenotes © </a:t>
              </a:r>
              <a:r>
                <a:rPr lang="en-US" sz="1000" dirty="0" err="1"/>
                <a:t>Kaarlo</a:t>
              </a:r>
              <a:r>
                <a:rPr lang="en-US" sz="1000" dirty="0"/>
                <a:t> </a:t>
              </a:r>
              <a:r>
                <a:rPr lang="en-US" sz="1000" dirty="0" err="1"/>
                <a:t>Uusitalo</a:t>
              </a:r>
              <a:r>
                <a:rPr lang="en-US" sz="1000" dirty="0"/>
                <a:t>, 1996</a:t>
              </a:r>
              <a:endParaRPr lang="en-GB" sz="1000" dirty="0"/>
            </a:p>
            <a:p>
              <a:pPr algn="r"/>
              <a:r>
                <a:rPr lang="en-US" sz="1000" dirty="0"/>
                <a:t>Figurenotes applications © Markku Kaikkonen and </a:t>
              </a:r>
              <a:r>
                <a:rPr lang="en-US" sz="1000" dirty="0" err="1"/>
                <a:t>Kaarlo</a:t>
              </a:r>
              <a:r>
                <a:rPr lang="en-US" sz="1000" dirty="0"/>
                <a:t> </a:t>
              </a:r>
              <a:r>
                <a:rPr lang="en-US" sz="1000" dirty="0" err="1"/>
                <a:t>Uusitalo</a:t>
              </a:r>
              <a:r>
                <a:rPr lang="en-US" sz="1000" dirty="0"/>
                <a:t>, </a:t>
              </a:r>
              <a:r>
                <a:rPr lang="en-US" sz="1000" dirty="0" smtClean="0"/>
                <a:t>1998</a:t>
              </a:r>
              <a:endParaRPr lang="en-GB" sz="1000" dirty="0"/>
            </a:p>
          </p:txBody>
        </p:sp>
        <p:pic>
          <p:nvPicPr>
            <p:cNvPr id="10" name="Picture 9" descr="Core Staff:FIGURENOTES:Conference:Figurenotes Flyer Stuff:LOGO Figurenotespieni.jpg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74431" y="662588"/>
              <a:ext cx="969154" cy="982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-Note Rows - large landscap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48" y="1370466"/>
            <a:ext cx="9144000" cy="67437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520096" y="381000"/>
            <a:ext cx="8071455" cy="6302103"/>
            <a:chOff x="520096" y="381000"/>
            <a:chExt cx="8071455" cy="6302103"/>
          </a:xfrm>
        </p:grpSpPr>
        <p:pic>
          <p:nvPicPr>
            <p:cNvPr id="11" name="Picture 10" descr="Drake_orange_RGB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39747" y="381000"/>
              <a:ext cx="1051804" cy="816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520096" y="6306169"/>
              <a:ext cx="20065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© Drake Music Scotland 2012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83786" y="6282993"/>
              <a:ext cx="46077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/>
                <a:t>Figurenotes © </a:t>
              </a:r>
              <a:r>
                <a:rPr lang="en-US" sz="1000" dirty="0" err="1"/>
                <a:t>Kaarlo</a:t>
              </a:r>
              <a:r>
                <a:rPr lang="en-US" sz="1000" dirty="0"/>
                <a:t> </a:t>
              </a:r>
              <a:r>
                <a:rPr lang="en-US" sz="1000" dirty="0" err="1"/>
                <a:t>Uusitalo</a:t>
              </a:r>
              <a:r>
                <a:rPr lang="en-US" sz="1000" dirty="0"/>
                <a:t>, 1996</a:t>
              </a:r>
              <a:endParaRPr lang="en-GB" sz="1000" dirty="0"/>
            </a:p>
            <a:p>
              <a:pPr algn="r"/>
              <a:r>
                <a:rPr lang="en-US" sz="1000" dirty="0"/>
                <a:t>Figurenotes applications © Markku Kaikkonen and </a:t>
              </a:r>
              <a:r>
                <a:rPr lang="en-US" sz="1000" dirty="0" err="1"/>
                <a:t>Kaarlo</a:t>
              </a:r>
              <a:r>
                <a:rPr lang="en-US" sz="1000" dirty="0"/>
                <a:t> </a:t>
              </a:r>
              <a:r>
                <a:rPr lang="en-US" sz="1000" dirty="0" err="1"/>
                <a:t>Uusitalo</a:t>
              </a:r>
              <a:r>
                <a:rPr lang="en-US" sz="1000" dirty="0"/>
                <a:t>, </a:t>
              </a:r>
              <a:r>
                <a:rPr lang="en-US" sz="1000" dirty="0" smtClean="0"/>
                <a:t>1998</a:t>
              </a:r>
              <a:endParaRPr lang="en-GB" sz="1000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410261" y="862634"/>
            <a:ext cx="27524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4000" i="1" dirty="0" smtClean="0">
                <a:solidFill>
                  <a:srgbClr val="2C7C9F"/>
                </a:solidFill>
                <a:latin typeface="Calibri"/>
                <a:cs typeface="Calibri"/>
              </a:rPr>
              <a:t>Note Row 1</a:t>
            </a:r>
          </a:p>
          <a:p>
            <a:pPr lvl="0" algn="ctr" defTabSz="914400">
              <a:spcBef>
                <a:spcPct val="0"/>
              </a:spcBef>
              <a:defRPr/>
            </a:pPr>
            <a:r>
              <a:rPr lang="en-US" sz="2000" i="1" dirty="0" smtClean="0">
                <a:solidFill>
                  <a:srgbClr val="2C7C9F"/>
                </a:solidFill>
                <a:latin typeface="Calibri"/>
                <a:cs typeface="Calibri"/>
              </a:rPr>
              <a:t>CDEGA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9275" y="1936212"/>
            <a:ext cx="8042276" cy="4247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IDEA 2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Melody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&amp;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Bassline</a:t>
            </a:r>
            <a:endParaRPr lang="en-US" i="1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n-US" i="1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Use individual chimes or remove the unused notes from a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glock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/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metalophone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Try creating a simple melody using 5 notes from DEFAB note row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Then add the same melody as a slow bass line (longer notes : same order)</a:t>
            </a:r>
          </a:p>
          <a:p>
            <a:pPr>
              <a:buFont typeface="Arial"/>
              <a:buChar char="•"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Eg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												Now make your own!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6" name="Picture 5" descr="Example 5 Note stretched bass DEFAB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892" y="3254103"/>
            <a:ext cx="5057775" cy="6858000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520096" y="381000"/>
            <a:ext cx="8071455" cy="6302103"/>
            <a:chOff x="520096" y="381000"/>
            <a:chExt cx="8071455" cy="6302103"/>
          </a:xfrm>
        </p:grpSpPr>
        <p:pic>
          <p:nvPicPr>
            <p:cNvPr id="19" name="Picture 18" descr="Drake_orange_RGB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39747" y="381000"/>
              <a:ext cx="1051804" cy="816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520096" y="6306169"/>
              <a:ext cx="20065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© Drake Music Scotland 2012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83786" y="6282993"/>
              <a:ext cx="46077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/>
                <a:t>Figurenotes © </a:t>
              </a:r>
              <a:r>
                <a:rPr lang="en-US" sz="1000" dirty="0" err="1"/>
                <a:t>Kaarlo</a:t>
              </a:r>
              <a:r>
                <a:rPr lang="en-US" sz="1000" dirty="0"/>
                <a:t> </a:t>
              </a:r>
              <a:r>
                <a:rPr lang="en-US" sz="1000" dirty="0" err="1"/>
                <a:t>Uusitalo</a:t>
              </a:r>
              <a:r>
                <a:rPr lang="en-US" sz="1000" dirty="0"/>
                <a:t>, 1996</a:t>
              </a:r>
              <a:endParaRPr lang="en-GB" sz="1000" dirty="0"/>
            </a:p>
            <a:p>
              <a:pPr algn="r"/>
              <a:r>
                <a:rPr lang="en-US" sz="1000" dirty="0"/>
                <a:t>Figurenotes applications © Markku Kaikkonen and </a:t>
              </a:r>
              <a:r>
                <a:rPr lang="en-US" sz="1000" dirty="0" err="1"/>
                <a:t>Kaarlo</a:t>
              </a:r>
              <a:r>
                <a:rPr lang="en-US" sz="1000" dirty="0"/>
                <a:t> </a:t>
              </a:r>
              <a:r>
                <a:rPr lang="en-US" sz="1000" dirty="0" err="1"/>
                <a:t>Uusitalo</a:t>
              </a:r>
              <a:r>
                <a:rPr lang="en-US" sz="1000" dirty="0"/>
                <a:t>, </a:t>
              </a:r>
              <a:r>
                <a:rPr lang="en-US" sz="1000" dirty="0" smtClean="0"/>
                <a:t>1998</a:t>
              </a:r>
              <a:endParaRPr lang="en-GB" sz="1000" dirty="0"/>
            </a:p>
          </p:txBody>
        </p:sp>
      </p:grpSp>
      <p:pic>
        <p:nvPicPr>
          <p:cNvPr id="23" name="Picture 22" descr="5-Note Rows DEFAB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96" y="3810001"/>
            <a:ext cx="50577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05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-Note Rows - large landscap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1444532"/>
            <a:ext cx="9144000" cy="67437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20096" y="381000"/>
            <a:ext cx="8071455" cy="6302103"/>
            <a:chOff x="520096" y="381000"/>
            <a:chExt cx="8071455" cy="6302103"/>
          </a:xfrm>
        </p:grpSpPr>
        <p:pic>
          <p:nvPicPr>
            <p:cNvPr id="11" name="Picture 10" descr="Drake_orange_RGB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39747" y="381000"/>
              <a:ext cx="1051804" cy="816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520096" y="6306169"/>
              <a:ext cx="20065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© Drake Music Scotland 2012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83786" y="6282993"/>
              <a:ext cx="46077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/>
                <a:t>Figurenotes © </a:t>
              </a:r>
              <a:r>
                <a:rPr lang="en-US" sz="1000" dirty="0" err="1"/>
                <a:t>Kaarlo</a:t>
              </a:r>
              <a:r>
                <a:rPr lang="en-US" sz="1000" dirty="0"/>
                <a:t> </a:t>
              </a:r>
              <a:r>
                <a:rPr lang="en-US" sz="1000" dirty="0" err="1"/>
                <a:t>Uusitalo</a:t>
              </a:r>
              <a:r>
                <a:rPr lang="en-US" sz="1000" dirty="0"/>
                <a:t>, 1996</a:t>
              </a:r>
              <a:endParaRPr lang="en-GB" sz="1000" dirty="0"/>
            </a:p>
            <a:p>
              <a:pPr algn="r"/>
              <a:r>
                <a:rPr lang="en-US" sz="1000" dirty="0"/>
                <a:t>Figurenotes applications © Markku Kaikkonen and </a:t>
              </a:r>
              <a:r>
                <a:rPr lang="en-US" sz="1000" dirty="0" err="1"/>
                <a:t>Kaarlo</a:t>
              </a:r>
              <a:r>
                <a:rPr lang="en-US" sz="1000" dirty="0"/>
                <a:t> </a:t>
              </a:r>
              <a:r>
                <a:rPr lang="en-US" sz="1000" dirty="0" err="1"/>
                <a:t>Uusitalo</a:t>
              </a:r>
              <a:r>
                <a:rPr lang="en-US" sz="1000" dirty="0"/>
                <a:t>, </a:t>
              </a:r>
              <a:r>
                <a:rPr lang="en-US" sz="1000" dirty="0" smtClean="0"/>
                <a:t>1998</a:t>
              </a:r>
              <a:endParaRPr lang="en-GB" sz="10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425758" y="862634"/>
            <a:ext cx="27214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4000" i="1" dirty="0" smtClean="0">
                <a:solidFill>
                  <a:srgbClr val="2C7C9F"/>
                </a:solidFill>
                <a:latin typeface="Calibri"/>
                <a:cs typeface="Calibri"/>
              </a:rPr>
              <a:t>Note Row 2</a:t>
            </a:r>
          </a:p>
          <a:p>
            <a:pPr lvl="0" algn="ctr" defTabSz="914400">
              <a:spcBef>
                <a:spcPct val="0"/>
              </a:spcBef>
              <a:defRPr/>
            </a:pPr>
            <a:r>
              <a:rPr lang="en-US" sz="2000" i="1" dirty="0" smtClean="0">
                <a:solidFill>
                  <a:srgbClr val="2C7C9F"/>
                </a:solidFill>
                <a:latin typeface="Calibri"/>
                <a:cs typeface="Calibri"/>
              </a:rPr>
              <a:t>DEFAB</a:t>
            </a:r>
          </a:p>
        </p:txBody>
      </p:sp>
    </p:spTree>
    <p:extLst>
      <p:ext uri="{BB962C8B-B14F-4D97-AF65-F5344CB8AC3E}">
        <p14:creationId xmlns:p14="http://schemas.microsoft.com/office/powerpoint/2010/main" val="374055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2483" y="1428212"/>
            <a:ext cx="8042276" cy="45243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IDEA 3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Simple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song using EFGAB note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row</a:t>
            </a:r>
          </a:p>
          <a:p>
            <a:endParaRPr lang="en-US" i="1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Use individual chimes or remove the unused notes from a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glock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/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metalophone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Try creating a simple melody choosing 4 of the 5 notes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Add words to the notes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Choose the lowest note and use as a drone</a:t>
            </a:r>
          </a:p>
          <a:p>
            <a:pPr>
              <a:buFont typeface="Arial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Eg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algn="r"/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algn="r"/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algn="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Now make your own!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20096" y="381000"/>
            <a:ext cx="8071455" cy="6302103"/>
            <a:chOff x="520096" y="381000"/>
            <a:chExt cx="8071455" cy="6302103"/>
          </a:xfrm>
        </p:grpSpPr>
        <p:pic>
          <p:nvPicPr>
            <p:cNvPr id="19" name="Picture 18" descr="Drake_orange_RGB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539747" y="381000"/>
              <a:ext cx="1051804" cy="816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520096" y="6306169"/>
              <a:ext cx="20065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© Drake Music Scotland 2012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83786" y="6282993"/>
              <a:ext cx="46077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/>
                <a:t>Figurenotes © </a:t>
              </a:r>
              <a:r>
                <a:rPr lang="en-US" sz="1000" dirty="0" err="1"/>
                <a:t>Kaarlo</a:t>
              </a:r>
              <a:r>
                <a:rPr lang="en-US" sz="1000" dirty="0"/>
                <a:t> </a:t>
              </a:r>
              <a:r>
                <a:rPr lang="en-US" sz="1000" dirty="0" err="1"/>
                <a:t>Uusitalo</a:t>
              </a:r>
              <a:r>
                <a:rPr lang="en-US" sz="1000" dirty="0"/>
                <a:t>, 1996</a:t>
              </a:r>
              <a:endParaRPr lang="en-GB" sz="1000" dirty="0"/>
            </a:p>
            <a:p>
              <a:pPr algn="r"/>
              <a:r>
                <a:rPr lang="en-US" sz="1000" dirty="0"/>
                <a:t>Figurenotes applications © Markku Kaikkonen and </a:t>
              </a:r>
              <a:r>
                <a:rPr lang="en-US" sz="1000" dirty="0" err="1"/>
                <a:t>Kaarlo</a:t>
              </a:r>
              <a:r>
                <a:rPr lang="en-US" sz="1000" dirty="0"/>
                <a:t> </a:t>
              </a:r>
              <a:r>
                <a:rPr lang="en-US" sz="1000" dirty="0" err="1"/>
                <a:t>Uusitalo</a:t>
              </a:r>
              <a:r>
                <a:rPr lang="en-US" sz="1000" dirty="0"/>
                <a:t>, </a:t>
              </a:r>
              <a:r>
                <a:rPr lang="en-US" sz="1000" dirty="0" smtClean="0"/>
                <a:t>1998</a:t>
              </a:r>
              <a:endParaRPr lang="en-GB" sz="1000" dirty="0"/>
            </a:p>
          </p:txBody>
        </p:sp>
      </p:grpSp>
      <p:pic>
        <p:nvPicPr>
          <p:cNvPr id="3" name="Picture 2" descr="Autumn Windy Day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993" y="2623169"/>
            <a:ext cx="5057775" cy="6858000"/>
          </a:xfrm>
          <a:prstGeom prst="rect">
            <a:avLst/>
          </a:prstGeom>
        </p:spPr>
      </p:pic>
      <p:pic>
        <p:nvPicPr>
          <p:cNvPr id="5" name="Picture 4" descr="5-Note Rows EFGAB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83" y="3489271"/>
            <a:ext cx="4518101" cy="612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9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-Note Rows - large landscap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33" y="1444532"/>
            <a:ext cx="9144000" cy="67437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20096" y="381000"/>
            <a:ext cx="8071455" cy="6302103"/>
            <a:chOff x="520096" y="381000"/>
            <a:chExt cx="8071455" cy="6302103"/>
          </a:xfrm>
        </p:grpSpPr>
        <p:pic>
          <p:nvPicPr>
            <p:cNvPr id="11" name="Picture 10" descr="Drake_orange_RGB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39747" y="381000"/>
              <a:ext cx="1051804" cy="816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520096" y="6306169"/>
              <a:ext cx="20065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© Drake Music Scotland 2012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83786" y="6282993"/>
              <a:ext cx="46077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/>
                <a:t>Figurenotes © </a:t>
              </a:r>
              <a:r>
                <a:rPr lang="en-US" sz="1000" dirty="0" err="1"/>
                <a:t>Kaarlo</a:t>
              </a:r>
              <a:r>
                <a:rPr lang="en-US" sz="1000" dirty="0"/>
                <a:t> </a:t>
              </a:r>
              <a:r>
                <a:rPr lang="en-US" sz="1000" dirty="0" err="1"/>
                <a:t>Uusitalo</a:t>
              </a:r>
              <a:r>
                <a:rPr lang="en-US" sz="1000" dirty="0"/>
                <a:t>, 1996</a:t>
              </a:r>
              <a:endParaRPr lang="en-GB" sz="1000" dirty="0"/>
            </a:p>
            <a:p>
              <a:pPr algn="r"/>
              <a:r>
                <a:rPr lang="en-US" sz="1000" dirty="0"/>
                <a:t>Figurenotes applications © Markku Kaikkonen and </a:t>
              </a:r>
              <a:r>
                <a:rPr lang="en-US" sz="1000" dirty="0" err="1"/>
                <a:t>Kaarlo</a:t>
              </a:r>
              <a:r>
                <a:rPr lang="en-US" sz="1000" dirty="0"/>
                <a:t> </a:t>
              </a:r>
              <a:r>
                <a:rPr lang="en-US" sz="1000" dirty="0" err="1"/>
                <a:t>Uusitalo</a:t>
              </a:r>
              <a:r>
                <a:rPr lang="en-US" sz="1000" dirty="0"/>
                <a:t>, </a:t>
              </a:r>
              <a:r>
                <a:rPr lang="en-US" sz="1000" dirty="0" smtClean="0"/>
                <a:t>1998</a:t>
              </a:r>
              <a:endParaRPr lang="en-GB" sz="10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425758" y="862634"/>
            <a:ext cx="27214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4000" i="1" dirty="0" smtClean="0">
                <a:solidFill>
                  <a:srgbClr val="2C7C9F"/>
                </a:solidFill>
                <a:latin typeface="Calibri"/>
                <a:cs typeface="Calibri"/>
              </a:rPr>
              <a:t>Note Row 3</a:t>
            </a:r>
          </a:p>
          <a:p>
            <a:pPr lvl="0" algn="ctr" defTabSz="914400">
              <a:spcBef>
                <a:spcPct val="0"/>
              </a:spcBef>
              <a:defRPr/>
            </a:pPr>
            <a:r>
              <a:rPr lang="en-US" sz="2000" i="1" dirty="0" smtClean="0">
                <a:solidFill>
                  <a:srgbClr val="2C7C9F"/>
                </a:solidFill>
                <a:latin typeface="Calibri"/>
                <a:cs typeface="Calibri"/>
              </a:rPr>
              <a:t>EFGBA</a:t>
            </a:r>
          </a:p>
        </p:txBody>
      </p:sp>
    </p:spTree>
    <p:extLst>
      <p:ext uri="{BB962C8B-B14F-4D97-AF65-F5344CB8AC3E}">
        <p14:creationId xmlns:p14="http://schemas.microsoft.com/office/powerpoint/2010/main" val="631188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1227</TotalTime>
  <Words>314</Words>
  <Application>Microsoft Macintosh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Drake Music Scotland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Classroom</dc:title>
  <dc:creator>Drake Scotland</dc:creator>
  <cp:lastModifiedBy>Peter Sparkes</cp:lastModifiedBy>
  <cp:revision>13</cp:revision>
  <dcterms:created xsi:type="dcterms:W3CDTF">2012-09-05T09:06:55Z</dcterms:created>
  <dcterms:modified xsi:type="dcterms:W3CDTF">2012-10-17T12:09:39Z</dcterms:modified>
</cp:coreProperties>
</file>