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6" r:id="rId3"/>
    <p:sldId id="261" r:id="rId4"/>
    <p:sldId id="256" r:id="rId5"/>
    <p:sldId id="271" r:id="rId6"/>
    <p:sldId id="267" r:id="rId7"/>
    <p:sldId id="263" r:id="rId8"/>
    <p:sldId id="257" r:id="rId9"/>
    <p:sldId id="272" r:id="rId10"/>
    <p:sldId id="268" r:id="rId11"/>
    <p:sldId id="264" r:id="rId12"/>
    <p:sldId id="258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4424-67B3-8C4E-A4EC-994957FFD8E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5AA7-6B7D-CF49-A4F9-0CC5BAB71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1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Nice to meet you Mr. Whale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5" name="Picture 4" descr="Happy Whale 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>
          <a:xfrm>
            <a:off x="4730129" y="2940484"/>
            <a:ext cx="3625746" cy="3002280"/>
          </a:xfrm>
          <a:prstGeom prst="rect">
            <a:avLst/>
          </a:prstGeom>
        </p:spPr>
      </p:pic>
      <p:pic>
        <p:nvPicPr>
          <p:cNvPr id="4" name="Picture 3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0074" y="2310168"/>
            <a:ext cx="358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Josefin Sans"/>
                <a:cs typeface="Josefin Sans"/>
              </a:rPr>
              <a:t>a</a:t>
            </a:r>
            <a:r>
              <a:rPr lang="en-US" sz="2800" dirty="0" smtClean="0">
                <a:latin typeface="Josefin Sans"/>
                <a:cs typeface="Josefin Sans"/>
              </a:rPr>
              <a:t>nd how are you today?</a:t>
            </a:r>
            <a:endParaRPr lang="en-US" sz="2800" dirty="0">
              <a:latin typeface="Josefin Sans"/>
              <a:cs typeface="Josefi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081" y="46203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0029" y="4610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9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Mr. Whale lives in the ocean,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swims around all day long.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But now and again,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meets a new friend,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and they often sing this little song. 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5" name="Picture 4" descr="Happy Whale 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>
          <a:xfrm>
            <a:off x="5340146" y="-639777"/>
            <a:ext cx="3625746" cy="30022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23680" y="71691"/>
            <a:ext cx="914400" cy="612648"/>
          </a:xfrm>
          <a:prstGeom prst="wedgeEllipseCallout">
            <a:avLst>
              <a:gd name="adj1" fmla="val -45476"/>
              <a:gd name="adj2" fmla="val 5581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♪</a:t>
            </a:r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569108" y="840018"/>
            <a:ext cx="914400" cy="612648"/>
          </a:xfrm>
          <a:prstGeom prst="wedgeEllipseCallout">
            <a:avLst>
              <a:gd name="adj1" fmla="val 36294"/>
              <a:gd name="adj2" fmla="val 742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♬</a:t>
            </a:r>
            <a:endParaRPr lang="en-US"/>
          </a:p>
        </p:txBody>
      </p:sp>
      <p:pic>
        <p:nvPicPr>
          <p:cNvPr id="9" name="Picture 8" descr="Mr Jellyfi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-110312"/>
            <a:ext cx="9144000" cy="3894886"/>
          </a:xfrm>
          <a:prstGeom prst="rect">
            <a:avLst/>
          </a:prstGeom>
        </p:spPr>
      </p:pic>
      <p:pic>
        <p:nvPicPr>
          <p:cNvPr id="10" name="Picture 9" descr="TransparentFNBlackWith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30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Lets play together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Mr W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0"/>
          <a:stretch>
            <a:fillRect/>
          </a:stretch>
        </p:blipFill>
        <p:spPr bwMode="auto">
          <a:xfrm>
            <a:off x="139528" y="2207695"/>
            <a:ext cx="86772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061"/>
            <a:ext cx="8229600" cy="80187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Josefin Sans"/>
                <a:cs typeface="Josefin Sans"/>
              </a:rPr>
              <a:t>Can you guess how Mr. Whale </a:t>
            </a:r>
            <a:r>
              <a:rPr lang="en-US" dirty="0" smtClean="0">
                <a:latin typeface="Josefin Sans"/>
                <a:cs typeface="Josefin Sans"/>
              </a:rPr>
              <a:t>is feeling </a:t>
            </a:r>
            <a:r>
              <a:rPr lang="en-US" dirty="0">
                <a:latin typeface="Josefin Sans"/>
                <a:cs typeface="Josefin Sans"/>
              </a:rPr>
              <a:t>today?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Josefin Sans"/>
                <a:cs typeface="Josefin Sans"/>
              </a:rPr>
              <a:t>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4" name="Content Placeholder 3" descr="Angry Whale trans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1354828" y="1697061"/>
            <a:ext cx="8229600" cy="4525963"/>
          </a:xfrm>
        </p:spPr>
      </p:pic>
      <p:sp>
        <p:nvSpPr>
          <p:cNvPr id="7" name="Rectangle 6"/>
          <p:cNvSpPr/>
          <p:nvPr/>
        </p:nvSpPr>
        <p:spPr>
          <a:xfrm>
            <a:off x="342066" y="5825206"/>
            <a:ext cx="400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Josefin Sans"/>
                <a:cs typeface="Josefin Sans"/>
              </a:rPr>
              <a:t>“</a:t>
            </a:r>
            <a:r>
              <a:rPr lang="en-US" sz="2800" dirty="0">
                <a:latin typeface="Josefin Sans"/>
                <a:cs typeface="Josefin Sans"/>
              </a:rPr>
              <a:t>I’m </a:t>
            </a:r>
            <a:r>
              <a:rPr lang="en-US" sz="2800" dirty="0" smtClean="0">
                <a:latin typeface="Josefin Sans"/>
                <a:cs typeface="Josefin Sans"/>
              </a:rPr>
              <a:t>Angry” </a:t>
            </a:r>
            <a:r>
              <a:rPr lang="en-US" sz="2800" dirty="0">
                <a:latin typeface="Josefin Sans"/>
                <a:cs typeface="Josefin Sans"/>
              </a:rPr>
              <a:t>says Mr. Whale </a:t>
            </a:r>
          </a:p>
        </p:txBody>
      </p:sp>
      <p:pic>
        <p:nvPicPr>
          <p:cNvPr id="5" name="Picture 4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26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osefin Sans"/>
                <a:cs typeface="Josefin Sans"/>
              </a:rPr>
              <a:t>Choose someone to play. </a:t>
            </a:r>
            <a:br>
              <a:rPr lang="en-US" dirty="0" smtClean="0">
                <a:latin typeface="Josefin Sans"/>
                <a:cs typeface="Josefin Sans"/>
              </a:rPr>
            </a:br>
            <a:r>
              <a:rPr lang="en-US" dirty="0" smtClean="0">
                <a:latin typeface="Josefin Sans"/>
                <a:cs typeface="Josefin Sans"/>
              </a:rPr>
              <a:t>What does Angry sound like?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6" name="Content Placeholder 5" descr="Blank Bar tran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-1208615" y="1622188"/>
            <a:ext cx="13009680" cy="7154823"/>
          </a:xfrm>
        </p:spPr>
      </p:pic>
    </p:spTree>
    <p:extLst>
      <p:ext uri="{BB962C8B-B14F-4D97-AF65-F5344CB8AC3E}">
        <p14:creationId xmlns:p14="http://schemas.microsoft.com/office/powerpoint/2010/main" val="143695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Bass Part Option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Mr. Whale (bass)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Percussion Part Options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Mr. Whale (perc)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0" y="196198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7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Mr. Whale lives in the ocean,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swims around all day long.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But now and again,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meets a new friend,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and they often sing this little song. 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5" name="Picture 4" descr="Happy Whale 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>
          <a:xfrm>
            <a:off x="5340146" y="-639777"/>
            <a:ext cx="3625746" cy="3002280"/>
          </a:xfrm>
          <a:prstGeom prst="rect">
            <a:avLst/>
          </a:prstGeom>
        </p:spPr>
      </p:pic>
      <p:pic>
        <p:nvPicPr>
          <p:cNvPr id="6" name="Picture 5" descr="Mrs Fish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" y="-57673"/>
            <a:ext cx="9144000" cy="646440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23680" y="71691"/>
            <a:ext cx="914400" cy="612648"/>
          </a:xfrm>
          <a:prstGeom prst="wedgeEllipseCallout">
            <a:avLst>
              <a:gd name="adj1" fmla="val -45476"/>
              <a:gd name="adj2" fmla="val 5581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♪</a:t>
            </a:r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569108" y="840018"/>
            <a:ext cx="914400" cy="612648"/>
          </a:xfrm>
          <a:prstGeom prst="wedgeEllipseCallout">
            <a:avLst>
              <a:gd name="adj1" fmla="val 36294"/>
              <a:gd name="adj2" fmla="val 742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♬</a:t>
            </a:r>
            <a:endParaRPr lang="en-US"/>
          </a:p>
        </p:txBody>
      </p:sp>
      <p:pic>
        <p:nvPicPr>
          <p:cNvPr id="9" name="Picture 8" descr="TransparentFNBlackWith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9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40" y="12399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Josefin Sans"/>
                <a:cs typeface="Josefin Sans"/>
              </a:rPr>
              <a:t>Lets sing and play together. </a:t>
            </a:r>
            <a:br>
              <a:rPr lang="en-US" dirty="0" smtClean="0">
                <a:latin typeface="Josefin Sans"/>
                <a:cs typeface="Josefin Sans"/>
              </a:rPr>
            </a:br>
            <a:r>
              <a:rPr lang="en-US" sz="2800" dirty="0" smtClean="0">
                <a:latin typeface="Josefin Sans"/>
                <a:cs typeface="Josefin Sans"/>
              </a:rPr>
              <a:t>Ready? Steady? Off we go!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Mr W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0"/>
          <a:stretch>
            <a:fillRect/>
          </a:stretch>
        </p:blipFill>
        <p:spPr bwMode="auto">
          <a:xfrm>
            <a:off x="0" y="2745430"/>
            <a:ext cx="86772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0463"/>
            <a:ext cx="77724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appy Whale 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8545"/>
            <a:ext cx="3834384" cy="3002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883" y="1159626"/>
            <a:ext cx="8388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Josefin Sans"/>
                <a:cs typeface="Josefin Sans"/>
              </a:rPr>
              <a:t>Can you guess how Mr. Whale is </a:t>
            </a:r>
            <a:r>
              <a:rPr lang="en-US" sz="4000" dirty="0" smtClean="0">
                <a:latin typeface="Josefin Sans"/>
                <a:cs typeface="Josefin Sans"/>
              </a:rPr>
              <a:t>feeling today</a:t>
            </a:r>
            <a:r>
              <a:rPr lang="en-US" sz="4000" dirty="0" smtClean="0">
                <a:latin typeface="Josefin Sans"/>
                <a:cs typeface="Josefin Sans"/>
              </a:rPr>
              <a:t>? </a:t>
            </a:r>
            <a:endParaRPr lang="en-US" sz="4000" dirty="0">
              <a:latin typeface="Josefin Sans"/>
              <a:cs typeface="Josefi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502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0399" y="5489472"/>
            <a:ext cx="4755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Josefin Sans"/>
                <a:cs typeface="Josefin Sans"/>
              </a:rPr>
              <a:t>“I’m Happy” says Mr. Whale </a:t>
            </a:r>
            <a:endParaRPr lang="en-US" sz="3200" dirty="0">
              <a:latin typeface="Josefin Sans"/>
              <a:cs typeface="Josefin Sans"/>
            </a:endParaRPr>
          </a:p>
        </p:txBody>
      </p:sp>
      <p:pic>
        <p:nvPicPr>
          <p:cNvPr id="8" name="Picture 7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osefin Sans"/>
                <a:cs typeface="Josefin Sans"/>
              </a:rPr>
              <a:t>Choose someone to play. </a:t>
            </a:r>
            <a:br>
              <a:rPr lang="en-US" dirty="0" smtClean="0">
                <a:latin typeface="Josefin Sans"/>
                <a:cs typeface="Josefin Sans"/>
              </a:rPr>
            </a:br>
            <a:r>
              <a:rPr lang="en-US" dirty="0" smtClean="0">
                <a:latin typeface="Josefin Sans"/>
                <a:cs typeface="Josefin Sans"/>
              </a:rPr>
              <a:t>What does Happy sound like?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6" name="Content Placeholder 5" descr="Blank Bar tran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-1515890" y="1622188"/>
            <a:ext cx="13009680" cy="7154823"/>
          </a:xfrm>
        </p:spPr>
      </p:pic>
    </p:spTree>
    <p:extLst>
      <p:ext uri="{BB962C8B-B14F-4D97-AF65-F5344CB8AC3E}">
        <p14:creationId xmlns:p14="http://schemas.microsoft.com/office/powerpoint/2010/main" val="74738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>
              <a:latin typeface="Josefin Sans"/>
              <a:cs typeface="Josefin Sans"/>
            </a:endParaRPr>
          </a:p>
          <a:p>
            <a:pPr marL="0" indent="0">
              <a:buNone/>
            </a:pPr>
            <a:endParaRPr lang="en-US" dirty="0" smtClean="0">
              <a:latin typeface="Josefin Sans"/>
              <a:cs typeface="Josefin Sans"/>
            </a:endParaRP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Mr. Whale lives in the ocean,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swims around all day long.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But now and again,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He meets a new friend, </a:t>
            </a:r>
          </a:p>
          <a:p>
            <a:pPr marL="0" indent="0">
              <a:buNone/>
            </a:pPr>
            <a:r>
              <a:rPr lang="en-US" dirty="0" smtClean="0">
                <a:latin typeface="Josefin Sans"/>
                <a:cs typeface="Josefin Sans"/>
              </a:rPr>
              <a:t>and they often sing this little song. 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5" name="Picture 4" descr="Happy Whale 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/>
          <a:stretch/>
        </p:blipFill>
        <p:spPr>
          <a:xfrm>
            <a:off x="5340146" y="-639777"/>
            <a:ext cx="3625746" cy="30022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654708" y="1525991"/>
            <a:ext cx="914400" cy="612648"/>
          </a:xfrm>
          <a:prstGeom prst="wedgeEllipseCallout">
            <a:avLst>
              <a:gd name="adj1" fmla="val -45476"/>
              <a:gd name="adj2" fmla="val 5581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♪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569108" y="840018"/>
            <a:ext cx="914400" cy="612648"/>
          </a:xfrm>
          <a:prstGeom prst="wedgeEllipseCallout">
            <a:avLst>
              <a:gd name="adj1" fmla="val 36294"/>
              <a:gd name="adj2" fmla="val 742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ＭＳ ゴシック"/>
                <a:ea typeface="ＭＳ ゴシック"/>
                <a:cs typeface="ＭＳ ゴシック"/>
              </a:rPr>
              <a:t>♬</a:t>
            </a:r>
            <a:endParaRPr lang="en-US"/>
          </a:p>
        </p:txBody>
      </p:sp>
      <p:pic>
        <p:nvPicPr>
          <p:cNvPr id="9" name="Picture 8" descr="Miss Shark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534" y="182503"/>
            <a:ext cx="9144000" cy="6464401"/>
          </a:xfrm>
          <a:prstGeom prst="rect">
            <a:avLst/>
          </a:prstGeom>
        </p:spPr>
      </p:pic>
      <p:pic>
        <p:nvPicPr>
          <p:cNvPr id="10" name="Picture 9" descr="TransparentFNBlackWith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03" y="127471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Josefin Sans"/>
                <a:cs typeface="Josefin Sans"/>
              </a:rPr>
              <a:t>Lets play together </a:t>
            </a:r>
            <a:endParaRPr lang="en-US" dirty="0">
              <a:latin typeface="Josefin Sans"/>
              <a:cs typeface="Josefi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Mr W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0"/>
          <a:stretch>
            <a:fillRect/>
          </a:stretch>
        </p:blipFill>
        <p:spPr bwMode="auto">
          <a:xfrm>
            <a:off x="139528" y="2577722"/>
            <a:ext cx="86772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9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142"/>
            <a:ext cx="8229600" cy="9974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Josefin Sans"/>
                <a:cs typeface="Josefin Sans"/>
              </a:rPr>
              <a:t>Can you guess how Mr. Whale </a:t>
            </a:r>
            <a:r>
              <a:rPr lang="en-US" dirty="0" smtClean="0">
                <a:latin typeface="Josefin Sans"/>
                <a:cs typeface="Josefin Sans"/>
              </a:rPr>
              <a:t>is feeling </a:t>
            </a:r>
            <a:r>
              <a:rPr lang="en-US" dirty="0">
                <a:latin typeface="Josefin Sans"/>
                <a:cs typeface="Josefin Sans"/>
              </a:rPr>
              <a:t>today? </a:t>
            </a:r>
          </a:p>
        </p:txBody>
      </p:sp>
      <p:pic>
        <p:nvPicPr>
          <p:cNvPr id="4" name="Content Placeholder 3" descr="Whale movi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6661"/>
          <a:stretch>
            <a:fillRect/>
          </a:stretch>
        </p:blipFill>
        <p:spPr>
          <a:xfrm>
            <a:off x="-321231" y="760161"/>
            <a:ext cx="8229600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457200" y="5233433"/>
            <a:ext cx="42575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osefin Sans"/>
                <a:cs typeface="Josefin Sans"/>
              </a:rPr>
              <a:t>“I’m </a:t>
            </a:r>
            <a:r>
              <a:rPr lang="en-US" sz="3200" dirty="0" smtClean="0">
                <a:latin typeface="Josefin Sans"/>
                <a:cs typeface="Josefin Sans"/>
              </a:rPr>
              <a:t>Sad” </a:t>
            </a:r>
            <a:r>
              <a:rPr lang="en-US" sz="3200" dirty="0">
                <a:latin typeface="Josefin Sans"/>
                <a:cs typeface="Josefin Sans"/>
              </a:rPr>
              <a:t>says Mr. Whale </a:t>
            </a:r>
          </a:p>
          <a:p>
            <a:endParaRPr lang="en-US" dirty="0"/>
          </a:p>
        </p:txBody>
      </p:sp>
      <p:pic>
        <p:nvPicPr>
          <p:cNvPr id="5" name="Picture 4" descr="TransparentFNBlackWith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73"/>
            <a:ext cx="2118601" cy="12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Josefin Sans"/>
                <a:cs typeface="Josefin Sans"/>
              </a:rPr>
              <a:t>Choose someone to play. </a:t>
            </a:r>
            <a:br>
              <a:rPr lang="en-US" dirty="0" smtClean="0">
                <a:latin typeface="Josefin Sans"/>
                <a:cs typeface="Josefin Sans"/>
              </a:rPr>
            </a:br>
            <a:r>
              <a:rPr lang="en-US" dirty="0" smtClean="0">
                <a:latin typeface="Josefin Sans"/>
                <a:cs typeface="Josefin Sans"/>
              </a:rPr>
              <a:t>What does Sad sound like? </a:t>
            </a:r>
            <a:endParaRPr lang="en-US" dirty="0">
              <a:latin typeface="Josefin Sans"/>
              <a:cs typeface="Josefin Sans"/>
            </a:endParaRPr>
          </a:p>
        </p:txBody>
      </p:sp>
      <p:pic>
        <p:nvPicPr>
          <p:cNvPr id="6" name="Content Placeholder 5" descr="Blank Bar tran-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4" b="11104"/>
          <a:stretch>
            <a:fillRect/>
          </a:stretch>
        </p:blipFill>
        <p:spPr>
          <a:xfrm>
            <a:off x="-1208615" y="1622188"/>
            <a:ext cx="13009680" cy="7154823"/>
          </a:xfrm>
        </p:spPr>
      </p:pic>
    </p:spTree>
    <p:extLst>
      <p:ext uri="{BB962C8B-B14F-4D97-AF65-F5344CB8AC3E}">
        <p14:creationId xmlns:p14="http://schemas.microsoft.com/office/powerpoint/2010/main" val="143695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216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Nice to meet you Mr. Whale</vt:lpstr>
      <vt:lpstr> </vt:lpstr>
      <vt:lpstr>Lets sing and play together.  Ready? Steady? Off we go! </vt:lpstr>
      <vt:lpstr> </vt:lpstr>
      <vt:lpstr>Choose someone to play.  What does Happy sound like? </vt:lpstr>
      <vt:lpstr> </vt:lpstr>
      <vt:lpstr>Lets play together </vt:lpstr>
      <vt:lpstr>Can you guess how Mr. Whale is feeling today? </vt:lpstr>
      <vt:lpstr>Choose someone to play.  What does Sad sound like? </vt:lpstr>
      <vt:lpstr> </vt:lpstr>
      <vt:lpstr>Lets play together </vt:lpstr>
      <vt:lpstr>Can you guess how Mr. Whale is feeling today?   </vt:lpstr>
      <vt:lpstr>Choose someone to play.  What does Angry sound like? </vt:lpstr>
      <vt:lpstr>Bass Part Option</vt:lpstr>
      <vt:lpstr>Percussion Part Options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Lauren Clay</dc:creator>
  <cp:lastModifiedBy>Lauren Clay</cp:lastModifiedBy>
  <cp:revision>23</cp:revision>
  <dcterms:created xsi:type="dcterms:W3CDTF">2019-03-15T15:11:50Z</dcterms:created>
  <dcterms:modified xsi:type="dcterms:W3CDTF">2019-03-19T16:22:47Z</dcterms:modified>
</cp:coreProperties>
</file>