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52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2A186-C0B7-DF48-9313-7802CB216455}" type="datetimeFigureOut">
              <a:rPr lang="en-US" smtClean="0"/>
              <a:t>9/25/15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34F4A-00C3-6C4E-898D-B022FFB63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6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D378A-ABF2-7143-8116-57C1256CDD9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F855-DED9-0343-99DF-26E9B3A46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F855-DED9-0343-99DF-26E9B3A464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2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5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5" y="6250165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4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0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168" y="2986978"/>
            <a:ext cx="7039671" cy="7326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Figurenotes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167" y="4255755"/>
            <a:ext cx="7039672" cy="3862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Lauren Clay</a:t>
            </a:r>
            <a:endParaRPr lang="en-US" dirty="0"/>
          </a:p>
        </p:txBody>
      </p:sp>
      <p:pic>
        <p:nvPicPr>
          <p:cNvPr id="5" name="Picture 4" descr="DMSFGNtransparentDRAKEBLUE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07" y="771916"/>
            <a:ext cx="5838595" cy="23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40" y="4332679"/>
            <a:ext cx="8025694" cy="1950536"/>
          </a:xfrm>
        </p:spPr>
        <p:txBody>
          <a:bodyPr/>
          <a:lstStyle/>
          <a:p>
            <a:r>
              <a:rPr lang="en-US" dirty="0" smtClean="0"/>
              <a:t>Click the ‘Add Part’ button in the tool bar.</a:t>
            </a:r>
          </a:p>
          <a:p>
            <a:r>
              <a:rPr lang="en-US" dirty="0" smtClean="0"/>
              <a:t>Try creating a chord part and a percussion part. </a:t>
            </a:r>
          </a:p>
          <a:p>
            <a:r>
              <a:rPr lang="en-US" dirty="0" smtClean="0"/>
              <a:t>Change this by clicking on the part names to open the Edit Part Information box.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Parts	</a:t>
            </a:r>
            <a:endParaRPr lang="en-US" dirty="0"/>
          </a:p>
        </p:txBody>
      </p:sp>
      <p:pic>
        <p:nvPicPr>
          <p:cNvPr id="4" name="Picture 3" descr="Menu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512"/>
            <a:ext cx="9906000" cy="9382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644563" y="3419662"/>
            <a:ext cx="871587" cy="913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4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88" y="2584165"/>
            <a:ext cx="8025694" cy="3450696"/>
          </a:xfrm>
        </p:spPr>
        <p:txBody>
          <a:bodyPr/>
          <a:lstStyle/>
          <a:p>
            <a:r>
              <a:rPr lang="en-US" dirty="0" smtClean="0"/>
              <a:t>Select the note where you want to add the first lyric</a:t>
            </a:r>
          </a:p>
          <a:p>
            <a:r>
              <a:rPr lang="en-US" dirty="0" err="1" smtClean="0"/>
              <a:t>Cmd</a:t>
            </a:r>
            <a:r>
              <a:rPr lang="en-US" dirty="0" smtClean="0"/>
              <a:t> + L or Ctrl + L</a:t>
            </a:r>
          </a:p>
          <a:p>
            <a:r>
              <a:rPr lang="en-US" dirty="0" smtClean="0"/>
              <a:t>Start typing</a:t>
            </a:r>
          </a:p>
          <a:p>
            <a:r>
              <a:rPr lang="en-US" dirty="0" smtClean="0"/>
              <a:t>Space bar or hyphen will move to the next note</a:t>
            </a:r>
          </a:p>
          <a:p>
            <a:r>
              <a:rPr lang="en-US" dirty="0" smtClean="0"/>
              <a:t>Lyrics are limited to the length of the note. Change the image scale and lyric scale to accommodate longer words.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Lyrics</a:t>
            </a:r>
            <a:endParaRPr lang="en-US" dirty="0"/>
          </a:p>
        </p:txBody>
      </p:sp>
      <p:pic>
        <p:nvPicPr>
          <p:cNvPr id="4" name="Picture 3" descr="Lyric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77" y="5443310"/>
            <a:ext cx="2484595" cy="13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2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As will save as a Figurenotes file (.</a:t>
            </a:r>
            <a:r>
              <a:rPr lang="en-US" dirty="0" err="1" smtClean="0"/>
              <a:t>fgn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You can now print straight from the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can also save as MIDI or PDF</a:t>
            </a:r>
          </a:p>
          <a:p>
            <a:endParaRPr lang="en-US" dirty="0"/>
          </a:p>
          <a:p>
            <a:r>
              <a:rPr lang="en-US" dirty="0" smtClean="0"/>
              <a:t>If you cannot save, make sure you have registered your software using the code you received when you bought your subscription.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23" y="3704686"/>
            <a:ext cx="9330130" cy="2918835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two views available within your software</a:t>
            </a:r>
          </a:p>
          <a:p>
            <a:r>
              <a:rPr lang="en-US" dirty="0" smtClean="0"/>
              <a:t>Go to View – Display Format – Figurenotes on Staff</a:t>
            </a:r>
          </a:p>
          <a:p>
            <a:r>
              <a:rPr lang="en-US" dirty="0" err="1" smtClean="0"/>
              <a:t>MuseScore</a:t>
            </a:r>
            <a:r>
              <a:rPr lang="en-US" dirty="0" smtClean="0"/>
              <a:t> and Sibelius plugins are available for </a:t>
            </a:r>
            <a:r>
              <a:rPr lang="en-US" dirty="0" err="1" smtClean="0"/>
              <a:t>coloured</a:t>
            </a:r>
            <a:r>
              <a:rPr lang="en-US" dirty="0" smtClean="0"/>
              <a:t> </a:t>
            </a:r>
            <a:r>
              <a:rPr lang="en-US" dirty="0" err="1" smtClean="0"/>
              <a:t>noteheads</a:t>
            </a:r>
            <a:r>
              <a:rPr lang="en-US" dirty="0" smtClean="0"/>
              <a:t> (Stage 3)</a:t>
            </a:r>
          </a:p>
          <a:p>
            <a:r>
              <a:rPr lang="en-US" dirty="0" smtClean="0"/>
              <a:t>Sibelius – check your chords</a:t>
            </a:r>
          </a:p>
          <a:p>
            <a:r>
              <a:rPr lang="en-US" dirty="0" err="1" smtClean="0"/>
              <a:t>MuseScore</a:t>
            </a:r>
            <a:r>
              <a:rPr lang="en-US" dirty="0" smtClean="0"/>
              <a:t> – check your </a:t>
            </a:r>
            <a:r>
              <a:rPr lang="en-US" dirty="0" err="1" smtClean="0"/>
              <a:t>enharmonics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endParaRPr lang="en-US" dirty="0"/>
          </a:p>
        </p:txBody>
      </p:sp>
      <p:pic>
        <p:nvPicPr>
          <p:cNvPr id="4" name="Picture 3" descr="Progression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r="72766" b="7199"/>
          <a:stretch/>
        </p:blipFill>
        <p:spPr>
          <a:xfrm>
            <a:off x="393252" y="1927993"/>
            <a:ext cx="2171704" cy="1668552"/>
          </a:xfrm>
          <a:prstGeom prst="rect">
            <a:avLst/>
          </a:prstGeom>
        </p:spPr>
      </p:pic>
      <p:pic>
        <p:nvPicPr>
          <p:cNvPr id="5" name="Picture 4" descr="Progression 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9" b="9622"/>
          <a:stretch/>
        </p:blipFill>
        <p:spPr>
          <a:xfrm>
            <a:off x="6714332" y="4981602"/>
            <a:ext cx="3129412" cy="18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8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76" y="2235559"/>
            <a:ext cx="9088523" cy="2213322"/>
          </a:xfrm>
        </p:spPr>
        <p:txBody>
          <a:bodyPr/>
          <a:lstStyle/>
          <a:p>
            <a:r>
              <a:rPr lang="en-US" dirty="0" smtClean="0"/>
              <a:t>Go to View – Note Names</a:t>
            </a:r>
          </a:p>
          <a:p>
            <a:r>
              <a:rPr lang="en-US" dirty="0" smtClean="0"/>
              <a:t>Letters – Puts note names in the </a:t>
            </a:r>
            <a:r>
              <a:rPr lang="en-US" dirty="0" err="1" smtClean="0"/>
              <a:t>centre</a:t>
            </a:r>
            <a:r>
              <a:rPr lang="en-US" dirty="0" smtClean="0"/>
              <a:t> of the note</a:t>
            </a:r>
          </a:p>
          <a:p>
            <a:r>
              <a:rPr lang="en-US" dirty="0" smtClean="0"/>
              <a:t>Letters-H – Uses the ‘German’ system</a:t>
            </a:r>
          </a:p>
          <a:p>
            <a:r>
              <a:rPr lang="en-US" dirty="0" err="1" smtClean="0"/>
              <a:t>Solfege</a:t>
            </a:r>
            <a:r>
              <a:rPr lang="en-US" dirty="0" smtClean="0"/>
              <a:t> – Puts Do, Re, </a:t>
            </a:r>
            <a:r>
              <a:rPr lang="en-US" dirty="0" err="1" smtClean="0"/>
              <a:t>Mi</a:t>
            </a:r>
            <a:r>
              <a:rPr lang="en-US" dirty="0" smtClean="0"/>
              <a:t>, etc. in the </a:t>
            </a:r>
            <a:r>
              <a:rPr lang="en-US" dirty="0" err="1" smtClean="0"/>
              <a:t>centre</a:t>
            </a:r>
            <a:r>
              <a:rPr lang="en-US" dirty="0" smtClean="0"/>
              <a:t> of the 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names</a:t>
            </a:r>
            <a:endParaRPr lang="en-US" dirty="0"/>
          </a:p>
        </p:txBody>
      </p:sp>
      <p:pic>
        <p:nvPicPr>
          <p:cNvPr id="4" name="Picture 3" descr="Screen Shot 2014-11-06 at 12.5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72" y="4017355"/>
            <a:ext cx="4244835" cy="30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open .xml files in Figurenotes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Please note that this needs to be a single line, as everything will end up in one part in </a:t>
            </a:r>
            <a:r>
              <a:rPr lang="en-US" dirty="0" err="1" smtClean="0">
                <a:solidFill>
                  <a:srgbClr val="FF0000"/>
                </a:solidFill>
              </a:rPr>
              <a:t>Figurenotes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You can Save As MIDI in Figurenotes and open this in other software, such as Sibelius and </a:t>
            </a:r>
            <a:r>
              <a:rPr lang="en-US" dirty="0" err="1" smtClean="0"/>
              <a:t>MuseScore</a:t>
            </a:r>
            <a:endParaRPr lang="en-US" dirty="0" smtClean="0"/>
          </a:p>
          <a:p>
            <a:r>
              <a:rPr lang="en-US" dirty="0" smtClean="0"/>
              <a:t>Plugins are available on our software page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and MDI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1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658" y="1922971"/>
            <a:ext cx="4957148" cy="4047656"/>
          </a:xfrm>
        </p:spPr>
        <p:txBody>
          <a:bodyPr>
            <a:normAutofit/>
          </a:bodyPr>
          <a:lstStyle/>
          <a:p>
            <a:r>
              <a:rPr lang="en-US" dirty="0" smtClean="0"/>
              <a:t>Open a new sheet</a:t>
            </a:r>
          </a:p>
          <a:p>
            <a:r>
              <a:rPr lang="en-US" dirty="0" smtClean="0"/>
              <a:t>Change time signature if required</a:t>
            </a:r>
          </a:p>
          <a:p>
            <a:r>
              <a:rPr lang="en-US" dirty="0" smtClean="0"/>
              <a:t>Double click the title area</a:t>
            </a:r>
          </a:p>
          <a:p>
            <a:r>
              <a:rPr lang="en-US" dirty="0" smtClean="0"/>
              <a:t>Make Landscape and put in title</a:t>
            </a:r>
          </a:p>
          <a:p>
            <a:r>
              <a:rPr lang="en-US" dirty="0" smtClean="0"/>
              <a:t>Click to make Image Size bigger</a:t>
            </a:r>
          </a:p>
          <a:p>
            <a:r>
              <a:rPr lang="en-US" dirty="0" smtClean="0"/>
              <a:t>Use both </a:t>
            </a:r>
            <a:r>
              <a:rPr lang="en-US" dirty="0" err="1" smtClean="0"/>
              <a:t>coloured</a:t>
            </a:r>
            <a:r>
              <a:rPr lang="en-US" dirty="0" smtClean="0"/>
              <a:t>  and white icons to create a worksheet</a:t>
            </a:r>
          </a:p>
          <a:p>
            <a:r>
              <a:rPr lang="en-US" dirty="0" smtClean="0"/>
              <a:t>Use lyrics too (</a:t>
            </a:r>
            <a:r>
              <a:rPr lang="en-US" dirty="0" err="1" smtClean="0"/>
              <a:t>cmd+L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Save as </a:t>
            </a:r>
            <a:r>
              <a:rPr lang="en-US" dirty="0" err="1" smtClean="0"/>
              <a:t>pdf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381" y="263627"/>
            <a:ext cx="5149263" cy="1047797"/>
          </a:xfrm>
        </p:spPr>
        <p:txBody>
          <a:bodyPr/>
          <a:lstStyle/>
          <a:p>
            <a:r>
              <a:rPr lang="en-US" dirty="0" smtClean="0"/>
              <a:t>Create a Worksheet</a:t>
            </a:r>
            <a:endParaRPr lang="en-US" dirty="0"/>
          </a:p>
        </p:txBody>
      </p:sp>
      <p:pic>
        <p:nvPicPr>
          <p:cNvPr id="4" name="Picture 3" descr="Screen Shot 2014-11-05 at 12.4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61" y="3176385"/>
            <a:ext cx="5109149" cy="38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063" y="3201881"/>
            <a:ext cx="5164669" cy="1626829"/>
          </a:xfrm>
        </p:spPr>
        <p:txBody>
          <a:bodyPr>
            <a:normAutofit/>
          </a:bodyPr>
          <a:lstStyle/>
          <a:p>
            <a:r>
              <a:rPr lang="en-US" dirty="0" smtClean="0"/>
              <a:t>Target</a:t>
            </a:r>
            <a:endParaRPr lang="en-US" dirty="0"/>
          </a:p>
          <a:p>
            <a:pPr lvl="2"/>
            <a:r>
              <a:rPr lang="en-US" dirty="0" smtClean="0"/>
              <a:t>Create a tune with more than one part</a:t>
            </a:r>
          </a:p>
          <a:p>
            <a:pPr lvl="2"/>
            <a:r>
              <a:rPr lang="en-US" dirty="0" smtClean="0"/>
              <a:t>Create a worksheet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Composition</a:t>
            </a:r>
            <a:endParaRPr lang="en-US" dirty="0"/>
          </a:p>
        </p:txBody>
      </p:sp>
      <p:pic>
        <p:nvPicPr>
          <p:cNvPr id="4" name="Picture 3" descr="Good King Wencesl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9" y="1720377"/>
            <a:ext cx="3906174" cy="55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0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Launch </a:t>
            </a:r>
            <a:r>
              <a:rPr lang="en-US" dirty="0" err="1" smtClean="0"/>
              <a:t>SimpleSynth</a:t>
            </a:r>
            <a:r>
              <a:rPr lang="en-US" dirty="0" smtClean="0"/>
              <a:t> if using a </a:t>
            </a:r>
            <a:r>
              <a:rPr lang="en-US" dirty="0" smtClean="0"/>
              <a:t>MAC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mtClean="0"/>
              <a:t> Garageband</a:t>
            </a:r>
            <a:r>
              <a:rPr lang="en-US" dirty="0" smtClean="0"/>
              <a:t> will also 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Figurenotes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4" name="Picture 3" descr="simplesynth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88" y="3028802"/>
            <a:ext cx="1229176" cy="1229176"/>
          </a:xfrm>
          <a:prstGeom prst="rect">
            <a:avLst/>
          </a:prstGeom>
        </p:spPr>
      </p:pic>
      <p:pic>
        <p:nvPicPr>
          <p:cNvPr id="5" name="Picture 4" descr="F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1" y="4591790"/>
            <a:ext cx="924914" cy="10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8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Edit – Set Time Sig</a:t>
            </a:r>
          </a:p>
          <a:p>
            <a:r>
              <a:rPr lang="en-US" dirty="0" smtClean="0"/>
              <a:t>Shortcut = </a:t>
            </a:r>
            <a:r>
              <a:rPr lang="en-US" dirty="0" err="1" smtClean="0"/>
              <a:t>cmd</a:t>
            </a:r>
            <a:r>
              <a:rPr lang="en-US" dirty="0"/>
              <a:t> </a:t>
            </a:r>
            <a:r>
              <a:rPr lang="en-US" dirty="0" smtClean="0"/>
              <a:t>+ G</a:t>
            </a:r>
          </a:p>
          <a:p>
            <a:endParaRPr lang="en-US" dirty="0"/>
          </a:p>
          <a:p>
            <a:r>
              <a:rPr lang="en-US" dirty="0" smtClean="0"/>
              <a:t>Always in crotchets, just change the number of beats in a bar.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Signature</a:t>
            </a:r>
            <a:endParaRPr lang="en-US" dirty="0"/>
          </a:p>
        </p:txBody>
      </p:sp>
      <p:pic>
        <p:nvPicPr>
          <p:cNvPr id="4" name="Picture 3" descr="Time Si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78" y="5022936"/>
            <a:ext cx="2540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75" y="2426462"/>
            <a:ext cx="8025694" cy="4031056"/>
          </a:xfrm>
        </p:spPr>
        <p:txBody>
          <a:bodyPr>
            <a:normAutofit/>
          </a:bodyPr>
          <a:lstStyle/>
          <a:p>
            <a:r>
              <a:rPr lang="en-US" dirty="0" smtClean="0"/>
              <a:t>Double click the title area</a:t>
            </a:r>
          </a:p>
          <a:p>
            <a:r>
              <a:rPr lang="en-US" dirty="0" smtClean="0"/>
              <a:t>Alternatives = </a:t>
            </a:r>
            <a:r>
              <a:rPr lang="en-US" dirty="0" err="1" smtClean="0"/>
              <a:t>cmd+T</a:t>
            </a:r>
            <a:r>
              <a:rPr lang="en-US" dirty="0" smtClean="0"/>
              <a:t> or Edit Menu – Page Setup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Enter details for a new piece</a:t>
            </a:r>
          </a:p>
          <a:p>
            <a:endParaRPr lang="en-US" dirty="0"/>
          </a:p>
          <a:p>
            <a:r>
              <a:rPr lang="en-US" dirty="0" smtClean="0"/>
              <a:t>‘Advanced’ button</a:t>
            </a:r>
          </a:p>
          <a:p>
            <a:r>
              <a:rPr lang="en-US" dirty="0" smtClean="0"/>
              <a:t>Have a play around with the margins. You might want to do this after you have finished your piece.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Piece</a:t>
            </a:r>
            <a:endParaRPr lang="en-US" dirty="0"/>
          </a:p>
        </p:txBody>
      </p:sp>
      <p:pic>
        <p:nvPicPr>
          <p:cNvPr id="4" name="Picture 3" descr="Tit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82" y="3543530"/>
            <a:ext cx="4913485" cy="18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77" y="2579489"/>
            <a:ext cx="8025694" cy="4014455"/>
          </a:xfrm>
        </p:spPr>
        <p:txBody>
          <a:bodyPr/>
          <a:lstStyle/>
          <a:p>
            <a:r>
              <a:rPr lang="en-US" dirty="0" smtClean="0"/>
              <a:t>Click the ‘Piano’ button at the start of the part</a:t>
            </a:r>
          </a:p>
          <a:p>
            <a:endParaRPr lang="en-US" dirty="0"/>
          </a:p>
          <a:p>
            <a:r>
              <a:rPr lang="en-US" dirty="0" smtClean="0"/>
              <a:t>You can type a name or delete it</a:t>
            </a:r>
          </a:p>
          <a:p>
            <a:r>
              <a:rPr lang="en-US" dirty="0" smtClean="0"/>
              <a:t>Melody/Chord/Percussion</a:t>
            </a:r>
          </a:p>
          <a:p>
            <a:r>
              <a:rPr lang="en-US" dirty="0" smtClean="0"/>
              <a:t>Check ‘Show Lyrics in Part’ box</a:t>
            </a:r>
          </a:p>
          <a:p>
            <a:r>
              <a:rPr lang="en-US" dirty="0" smtClean="0"/>
              <a:t>You can choose your sound</a:t>
            </a:r>
          </a:p>
          <a:p>
            <a:r>
              <a:rPr lang="en-US" dirty="0" smtClean="0"/>
              <a:t>Move parts up and down</a:t>
            </a:r>
          </a:p>
          <a:p>
            <a:r>
              <a:rPr lang="en-US" dirty="0" smtClean="0"/>
              <a:t>Select clef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Part Information</a:t>
            </a:r>
            <a:endParaRPr lang="en-US" dirty="0"/>
          </a:p>
        </p:txBody>
      </p:sp>
      <p:pic>
        <p:nvPicPr>
          <p:cNvPr id="4" name="Picture 3" descr="Part Inf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10" y="3866834"/>
            <a:ext cx="4620991" cy="281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2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69" y="1878652"/>
            <a:ext cx="4568205" cy="2337825"/>
          </a:xfrm>
        </p:spPr>
        <p:txBody>
          <a:bodyPr/>
          <a:lstStyle/>
          <a:p>
            <a:r>
              <a:rPr lang="en-US" dirty="0" smtClean="0"/>
              <a:t>Drag and Drop</a:t>
            </a:r>
          </a:p>
          <a:p>
            <a:r>
              <a:rPr lang="en-US" dirty="0" smtClean="0"/>
              <a:t>Keyboard and/or Palette</a:t>
            </a:r>
          </a:p>
          <a:p>
            <a:r>
              <a:rPr lang="en-US" dirty="0" smtClean="0"/>
              <a:t>Double Click</a:t>
            </a:r>
          </a:p>
          <a:p>
            <a:endParaRPr lang="en-US" dirty="0"/>
          </a:p>
          <a:p>
            <a:r>
              <a:rPr lang="en-US" dirty="0" smtClean="0"/>
              <a:t>Preferences – Hide Keyboard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Notes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3784" y="4342403"/>
            <a:ext cx="6596397" cy="25155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3 ways to change note value: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note and use extending button on right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Shortcuts: 1, 2, 3, 4 -Denotes how many beats. E = Quaver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Shift + L/R arrows</a:t>
            </a:r>
          </a:p>
        </p:txBody>
      </p:sp>
      <p:pic>
        <p:nvPicPr>
          <p:cNvPr id="7" name="Picture 6" descr="Palette et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85" y="2656049"/>
            <a:ext cx="2192657" cy="40276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663488" y="5436599"/>
            <a:ext cx="1770153" cy="18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85177" y="2656049"/>
            <a:ext cx="3287128" cy="514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4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09" y="2448851"/>
            <a:ext cx="8712466" cy="3859264"/>
          </a:xfrm>
        </p:spPr>
        <p:txBody>
          <a:bodyPr>
            <a:normAutofit/>
          </a:bodyPr>
          <a:lstStyle/>
          <a:p>
            <a:r>
              <a:rPr lang="en-US" dirty="0" smtClean="0"/>
              <a:t>Two ways: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note and use arrows on right hand side ‘Pitch’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Shift + up/down arrows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change multiple notes: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elect the first note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hift + select last note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hange as normal.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Pitch</a:t>
            </a:r>
            <a:endParaRPr lang="en-US" dirty="0"/>
          </a:p>
        </p:txBody>
      </p:sp>
      <p:pic>
        <p:nvPicPr>
          <p:cNvPr id="4" name="Picture 3" descr="Palette et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47" y="3044753"/>
            <a:ext cx="1916657" cy="35206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50414" y="3311760"/>
            <a:ext cx="4482447" cy="1245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4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first note of the passage</a:t>
            </a:r>
          </a:p>
          <a:p>
            <a:r>
              <a:rPr lang="en-US" dirty="0" smtClean="0"/>
              <a:t>Shift + Click the last note of the passage</a:t>
            </a:r>
          </a:p>
          <a:p>
            <a:r>
              <a:rPr lang="en-US" dirty="0" err="1" smtClean="0"/>
              <a:t>Cmd+C</a:t>
            </a:r>
            <a:r>
              <a:rPr lang="en-US" dirty="0" smtClean="0"/>
              <a:t> or </a:t>
            </a:r>
            <a:r>
              <a:rPr lang="en-US" dirty="0" err="1" smtClean="0"/>
              <a:t>Ctrl+C</a:t>
            </a:r>
            <a:r>
              <a:rPr lang="en-US" dirty="0" smtClean="0"/>
              <a:t> or Edit/Copy</a:t>
            </a:r>
          </a:p>
          <a:p>
            <a:r>
              <a:rPr lang="en-US" dirty="0" smtClean="0"/>
              <a:t>Select where you want to paste</a:t>
            </a:r>
          </a:p>
          <a:p>
            <a:r>
              <a:rPr lang="en-US" dirty="0" err="1" smtClean="0"/>
              <a:t>Cmd+V</a:t>
            </a:r>
            <a:r>
              <a:rPr lang="en-US" dirty="0" smtClean="0"/>
              <a:t> or </a:t>
            </a:r>
            <a:r>
              <a:rPr lang="en-US" dirty="0" err="1" smtClean="0"/>
              <a:t>Ctrl+V</a:t>
            </a:r>
            <a:r>
              <a:rPr lang="en-US" dirty="0" smtClean="0"/>
              <a:t> or Edit/Paste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and Paste</a:t>
            </a:r>
            <a:endParaRPr lang="en-US" dirty="0"/>
          </a:p>
        </p:txBody>
      </p:sp>
      <p:pic>
        <p:nvPicPr>
          <p:cNvPr id="4" name="Picture 3" descr="C and 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34" y="5161541"/>
            <a:ext cx="3746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2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588</TotalTime>
  <Words>645</Words>
  <Application>Microsoft Macintosh PowerPoint</Application>
  <PresentationFormat>A4 Paper (210x297 mm)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Figurenotes Software</vt:lpstr>
      <vt:lpstr>Creating a Composition</vt:lpstr>
      <vt:lpstr> Getting Started</vt:lpstr>
      <vt:lpstr>Time Signature</vt:lpstr>
      <vt:lpstr>Setting Up Your Piece</vt:lpstr>
      <vt:lpstr>Edit Part Information</vt:lpstr>
      <vt:lpstr>Adding Notes</vt:lpstr>
      <vt:lpstr>Changing Pitch</vt:lpstr>
      <vt:lpstr>Copy and Paste</vt:lpstr>
      <vt:lpstr>Adding Parts </vt:lpstr>
      <vt:lpstr>Lyrics</vt:lpstr>
      <vt:lpstr>Saving </vt:lpstr>
      <vt:lpstr>Progression</vt:lpstr>
      <vt:lpstr>Note names</vt:lpstr>
      <vt:lpstr>XML and MDI</vt:lpstr>
      <vt:lpstr>Create a Worksheet</vt:lpstr>
    </vt:vector>
  </TitlesOfParts>
  <Company>Drake Music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Figurenotes Software</dc:title>
  <dc:creator>Lauren Clay</dc:creator>
  <cp:lastModifiedBy>Lauren Clay</cp:lastModifiedBy>
  <cp:revision>43</cp:revision>
  <cp:lastPrinted>2014-11-06T11:38:35Z</cp:lastPrinted>
  <dcterms:created xsi:type="dcterms:W3CDTF">2013-04-04T09:33:41Z</dcterms:created>
  <dcterms:modified xsi:type="dcterms:W3CDTF">2015-09-25T15:08:40Z</dcterms:modified>
</cp:coreProperties>
</file>